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2018/2/11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251520" y="3429000"/>
            <a:ext cx="8476174" cy="3168352"/>
          </a:xfrm>
          <a:prstGeom prst="roundRect">
            <a:avLst>
              <a:gd name="adj" fmla="val 968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" b="17657"/>
          <a:stretch/>
        </p:blipFill>
        <p:spPr>
          <a:xfrm>
            <a:off x="5899183" y="3554006"/>
            <a:ext cx="2571750" cy="257438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725" y="3554006"/>
            <a:ext cx="2400300" cy="242887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8892480" cy="2667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テキスト ボックス 9"/>
          <p:cNvSpPr txBox="1"/>
          <p:nvPr/>
        </p:nvSpPr>
        <p:spPr>
          <a:xfrm>
            <a:off x="0" y="27089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スマホエステの特長</a:t>
            </a:r>
            <a:endParaRPr kumimoji="1" lang="ja-JP" alt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2771" y="6028546"/>
            <a:ext cx="203103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傷・汚れに強い</a:t>
            </a:r>
            <a:r>
              <a:rPr lang="en-US" altLang="ja-JP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</a:t>
            </a:r>
            <a:endParaRPr kumimoji="1" lang="ja-JP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03848" y="6028546"/>
            <a:ext cx="234431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1" lang="ja-JP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滑らかなタッチ感</a:t>
            </a:r>
            <a:r>
              <a:rPr lang="en-US" altLang="ja-JP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</a:t>
            </a:r>
            <a:endParaRPr kumimoji="1" lang="en-US" altLang="ja-JP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kumimoji="1" lang="ja-JP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68144" y="6167045"/>
            <a:ext cx="285955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透過率</a:t>
            </a:r>
            <a:r>
              <a:rPr lang="en-US" altLang="ja-JP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UP!!</a:t>
            </a:r>
            <a:r>
              <a:rPr lang="ja-JP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視界</a:t>
            </a:r>
            <a:r>
              <a:rPr lang="ja-JP" alt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が</a:t>
            </a:r>
            <a:r>
              <a:rPr lang="ja-JP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クリア</a:t>
            </a:r>
            <a:r>
              <a:rPr lang="en-US" altLang="ja-JP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</a:t>
            </a:r>
            <a:endParaRPr kumimoji="1" lang="ja-JP" alt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55" y="3555717"/>
            <a:ext cx="2425452" cy="24254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9759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353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スマホエステ　ガラスコーティング料金表</a:t>
            </a:r>
            <a:r>
              <a:rPr kumimoji="1" lang="ja-JP" alt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（税別）</a:t>
            </a:r>
            <a:endParaRPr kumimoji="1" lang="ja-JP" alt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9" y="737972"/>
            <a:ext cx="2456202" cy="198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1" y="3717032"/>
            <a:ext cx="2769232" cy="198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52" y="701988"/>
            <a:ext cx="2751159" cy="198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r="4937"/>
          <a:stretch/>
        </p:blipFill>
        <p:spPr>
          <a:xfrm>
            <a:off x="5901310" y="692696"/>
            <a:ext cx="2837503" cy="198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r="11283"/>
          <a:stretch/>
        </p:blipFill>
        <p:spPr>
          <a:xfrm>
            <a:off x="3206455" y="3717032"/>
            <a:ext cx="2687312" cy="198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138595" y="3717032"/>
            <a:ext cx="2554839" cy="198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テキスト ボックス 8"/>
          <p:cNvSpPr txBox="1"/>
          <p:nvPr/>
        </p:nvSpPr>
        <p:spPr>
          <a:xfrm>
            <a:off x="557530" y="2717972"/>
            <a:ext cx="2056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スマートフォン</a:t>
            </a: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片面</a:t>
            </a: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￥</a:t>
            </a: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3,000</a:t>
            </a:r>
          </a:p>
          <a:p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両面</a:t>
            </a:r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￥</a:t>
            </a:r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5,000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54534" y="2672696"/>
            <a:ext cx="2056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タブレット</a:t>
            </a: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片面</a:t>
            </a: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￥</a:t>
            </a: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5,000</a:t>
            </a:r>
          </a:p>
          <a:p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両面</a:t>
            </a:r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￥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8,000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91964" y="2689115"/>
            <a:ext cx="205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ノート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PC</a:t>
            </a: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画面</a:t>
            </a: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￥</a:t>
            </a: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8,000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7534" y="5696140"/>
            <a:ext cx="205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携帯ゲーム機</a:t>
            </a: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画面</a:t>
            </a: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￥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5,000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10302" y="5700620"/>
            <a:ext cx="259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腕時計</a:t>
            </a: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文字盤</a:t>
            </a: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￥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3,000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71897" y="5696139"/>
            <a:ext cx="259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眼鏡・サングラス</a:t>
            </a: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両面</a:t>
            </a: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￥</a:t>
            </a: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4,000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1" t="34999" r="16787" b="37182"/>
          <a:stretch/>
        </p:blipFill>
        <p:spPr>
          <a:xfrm>
            <a:off x="7922549" y="6425936"/>
            <a:ext cx="1189419" cy="3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68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72</Words>
  <Application>Microsoft Office PowerPoint</Application>
  <PresentationFormat>画面に合わせる (4:3)</PresentationFormat>
  <Paragraphs>19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gungu</dc:creator>
  <cp:lastModifiedBy>gungu</cp:lastModifiedBy>
  <cp:revision>9</cp:revision>
  <cp:lastPrinted>2018-02-11T06:05:21Z</cp:lastPrinted>
  <dcterms:created xsi:type="dcterms:W3CDTF">2018-02-11T03:42:09Z</dcterms:created>
  <dcterms:modified xsi:type="dcterms:W3CDTF">2018-02-11T07:46:00Z</dcterms:modified>
</cp:coreProperties>
</file>